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6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4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0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2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8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9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2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0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0589-3202-4F93-8AB3-0187E03A7360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C45A-F3C3-4815-95C4-B8A25DFE9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26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" y="5965429"/>
            <a:ext cx="9144000" cy="991963"/>
          </a:xfrm>
          <a:prstGeom prst="rect">
            <a:avLst/>
          </a:prstGeom>
        </p:spPr>
      </p:pic>
      <p:pic>
        <p:nvPicPr>
          <p:cNvPr id="1027" name="Picture 3" descr="N:\DIRECTION GENERALE\COMMUNICATION\COM_EXTERNE\CAMPAGNES\RISQUE INFECTIEUX\Diaporama\images\vignette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2746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DIRECTION GENERALE\COMMUNICATION\ORGANISATION\LOGOS\ARS_NA\ARS_NA_LOGO_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1595228" cy="9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252520" cy="81369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51900"/>
            <a:ext cx="9252520" cy="482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 descr="N:\DIRECTION GENERALE\COMMUNICATION\COM_EXTERNE\CAMPAGNES\RISQUE INFECTIEUX\Diaporama\images\POURQUOI LE MAS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97" y="1916832"/>
            <a:ext cx="5028362" cy="35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1113" y="1700808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9999"/>
                </a:solidFill>
              </a:rPr>
              <a:t>Grâce à son masque positionné sur la bouche et le nez, </a:t>
            </a:r>
            <a:br>
              <a:rPr lang="fr-FR" b="1" dirty="0" smtClean="0">
                <a:solidFill>
                  <a:srgbClr val="009999"/>
                </a:solidFill>
              </a:rPr>
            </a:br>
            <a:r>
              <a:rPr lang="fr-FR" b="1" dirty="0" smtClean="0">
                <a:solidFill>
                  <a:srgbClr val="009999"/>
                </a:solidFill>
              </a:rPr>
              <a:t>le super-héros évite de transmettre la rougeole à des femmes enceintes, la coqueluche à des bébés, la grippe et tous les virus hivernaux à ses proches et aux personnes fragiles...</a:t>
            </a:r>
          </a:p>
          <a:p>
            <a:endParaRPr lang="fr-FR" dirty="0" smtClean="0">
              <a:solidFill>
                <a:srgbClr val="009999"/>
              </a:solidFill>
            </a:endParaRPr>
          </a:p>
          <a:p>
            <a:r>
              <a:rPr lang="fr-FR" dirty="0" smtClean="0">
                <a:solidFill>
                  <a:srgbClr val="009999"/>
                </a:solidFill>
              </a:rPr>
              <a:t>Quand on a une maladie infectieuse, on peut facilement disséminer ses microbes (virus et bactéries) par contact direct, principalement par les mains, ou par projection, en toussant et éternuant.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8864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Pourquoi son super pouvoir est dans son masque ?</a:t>
            </a:r>
          </a:p>
        </p:txBody>
      </p:sp>
    </p:spTree>
    <p:extLst>
      <p:ext uri="{BB962C8B-B14F-4D97-AF65-F5344CB8AC3E}">
        <p14:creationId xmlns:p14="http://schemas.microsoft.com/office/powerpoint/2010/main" val="13404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1469"/>
            <a:ext cx="6228184" cy="65864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893256"/>
            <a:ext cx="5436096" cy="65864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3528" y="25007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Pourquoi son super pouvoir est dans son masque ?</a:t>
            </a:r>
          </a:p>
        </p:txBody>
      </p:sp>
      <p:pic>
        <p:nvPicPr>
          <p:cNvPr id="3076" name="Picture 4" descr="N:\DIRECTION GENERALE\COMMUNICATION\COM_EXTERNE\CAMPAGNES\RISQUE INFECTIEUX\Diaporama\images\vendus_pha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06" y="4242528"/>
            <a:ext cx="3160093" cy="22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DIRECTION GENERALE\COMMUNICATION\COM_EXTERNE\CAMPAGNES\RISQUE INFECTIEUX\Diaporama\images\sortez_masqu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54" y="1798341"/>
            <a:ext cx="5148572" cy="20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732240" y="4215007"/>
            <a:ext cx="2287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chemeClr val="accent5">
                    <a:lumMod val="50000"/>
                  </a:schemeClr>
                </a:solidFill>
              </a:rPr>
              <a:t>Les masques sont vendus en pharmacie. </a:t>
            </a:r>
          </a:p>
          <a:p>
            <a:pPr algn="r"/>
            <a:r>
              <a:rPr lang="fr-FR" sz="1600" b="1" i="1" dirty="0" smtClean="0">
                <a:solidFill>
                  <a:schemeClr val="accent5">
                    <a:lumMod val="50000"/>
                  </a:schemeClr>
                </a:solidFill>
              </a:rPr>
              <a:t>L'ARS recommande aux professionnels de santé d'en mettre à disposition de leurs patients dans la salle d'attente, au niveau du secrétariat ou de l'accueil.</a:t>
            </a:r>
            <a:endParaRPr lang="fr-FR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riangle isocèle 9"/>
          <p:cNvSpPr/>
          <p:nvPr/>
        </p:nvSpPr>
        <p:spPr>
          <a:xfrm rot="16200000">
            <a:off x="6887247" y="45643"/>
            <a:ext cx="1008112" cy="350539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9814" y="1937614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Les maladies infectieuses peuvent créer des complications graves chez les personnes fragiles.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En portant un masque, on évite de propager la maladie et qu'elle atteigne les plus fragiles. </a:t>
            </a: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rgbClr val="FFC000"/>
                </a:solidFill>
              </a:rPr>
              <a:t>C'est un geste "héroïque" pour protéger les autres.</a:t>
            </a:r>
          </a:p>
          <a:p>
            <a:endParaRPr lang="fr-F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Votre professionnel de santé peut vous conseiller selon votre propre situation pourquoi, quand et comment porter le masque.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3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459432"/>
            <a:ext cx="10297144" cy="7848872"/>
          </a:xfrm>
          <a:prstGeom prst="rect">
            <a:avLst/>
          </a:prstGeom>
        </p:spPr>
      </p:pic>
      <p:pic>
        <p:nvPicPr>
          <p:cNvPr id="4099" name="Picture 3" descr="N:\DIRECTION GENERALE\COMMUNICATION\COM_EXTERNE\CAMPAGNES\RISQUE INFECTIEUX\Diaporama\images\quand_met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8" y="253535"/>
            <a:ext cx="8870355" cy="627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738" y="534578"/>
            <a:ext cx="5616624" cy="65864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20" y="550421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Quand mettre le masque ?</a:t>
            </a:r>
          </a:p>
        </p:txBody>
      </p:sp>
    </p:spTree>
    <p:extLst>
      <p:ext uri="{BB962C8B-B14F-4D97-AF65-F5344CB8AC3E}">
        <p14:creationId xmlns:p14="http://schemas.microsoft.com/office/powerpoint/2010/main" val="16746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8136904"/>
          </a:xfrm>
          <a:prstGeom prst="rect">
            <a:avLst/>
          </a:prstGeom>
        </p:spPr>
      </p:pic>
      <p:pic>
        <p:nvPicPr>
          <p:cNvPr id="5122" name="Picture 2" descr="N:\DIRECTION GENERALE\COMMUNICATION\COM_EXTERNE\CAMPAGNES\RISQUE INFECTIEUX\Diaporama\images\comment_mett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18622" r="7373"/>
          <a:stretch/>
        </p:blipFill>
        <p:spPr bwMode="auto">
          <a:xfrm>
            <a:off x="283633" y="1052736"/>
            <a:ext cx="8563808" cy="562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41469"/>
            <a:ext cx="6876256" cy="6586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3528" y="25007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Comment mettre le masque ?</a:t>
            </a:r>
          </a:p>
        </p:txBody>
      </p:sp>
    </p:spTree>
    <p:extLst>
      <p:ext uri="{BB962C8B-B14F-4D97-AF65-F5344CB8AC3E}">
        <p14:creationId xmlns:p14="http://schemas.microsoft.com/office/powerpoint/2010/main" val="4979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252520" cy="81369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525344" cy="6525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8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252520" cy="8136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3872" y="44624"/>
            <a:ext cx="6984776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82" y="228175"/>
            <a:ext cx="6555733" cy="64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86</Words>
  <Application>Microsoft Office PowerPoint</Application>
  <PresentationFormat>Affichage à l'écran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 la Santé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</dc:creator>
  <cp:lastModifiedBy>Assistante de Direction</cp:lastModifiedBy>
  <cp:revision>21</cp:revision>
  <dcterms:created xsi:type="dcterms:W3CDTF">2019-01-17T14:32:27Z</dcterms:created>
  <dcterms:modified xsi:type="dcterms:W3CDTF">2019-02-15T13:02:30Z</dcterms:modified>
</cp:coreProperties>
</file>